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buntribalcouncil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0685-1EDB-40CB-B4D9-335CA4C3F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Wabun</a:t>
            </a:r>
            <a:r>
              <a:rPr lang="en-US" dirty="0"/>
              <a:t> Health Services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21335-9EAA-4DC1-8576-217BFA132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52449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Branch Office  313 Railway Street </a:t>
            </a:r>
          </a:p>
          <a:p>
            <a:pPr algn="ctr">
              <a:lnSpc>
                <a:spcPct val="100000"/>
              </a:lnSpc>
            </a:pPr>
            <a:r>
              <a:rPr lang="en-US" dirty="0"/>
              <a:t>Timmins ON</a:t>
            </a:r>
          </a:p>
          <a:p>
            <a:pPr algn="ctr">
              <a:lnSpc>
                <a:spcPct val="100000"/>
              </a:lnSpc>
            </a:pPr>
            <a:r>
              <a:rPr lang="en-US" dirty="0"/>
              <a:t>P4n 2p4</a:t>
            </a:r>
          </a:p>
          <a:p>
            <a:pPr algn="ctr">
              <a:lnSpc>
                <a:spcPct val="100000"/>
              </a:lnSpc>
            </a:pPr>
            <a:r>
              <a:rPr lang="en-US" dirty="0"/>
              <a:t>705 268 9066 </a:t>
            </a:r>
          </a:p>
          <a:p>
            <a:pPr algn="ctr">
              <a:lnSpc>
                <a:spcPct val="100000"/>
              </a:lnSpc>
            </a:pPr>
            <a:r>
              <a:rPr lang="en-US" dirty="0">
                <a:hlinkClick r:id="rId2"/>
              </a:rPr>
              <a:t>www.wabuntribalcouncil.ca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0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7E4B-73B2-4D41-BCC2-AD99420F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Nihb</a:t>
            </a:r>
            <a:r>
              <a:rPr lang="en-US" dirty="0"/>
              <a:t> transportation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FFE37-B1AD-4768-8C5E-40150B9CE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3553"/>
            <a:ext cx="9603275" cy="39932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Wabun</a:t>
            </a:r>
            <a:r>
              <a:rPr lang="en-US" dirty="0"/>
              <a:t> Health Services provides services through NIHB Transportation Program for </a:t>
            </a:r>
            <a:r>
              <a:rPr lang="en-US" dirty="0" err="1"/>
              <a:t>Wabun</a:t>
            </a:r>
            <a:r>
              <a:rPr lang="en-US" dirty="0"/>
              <a:t> member </a:t>
            </a:r>
            <a:r>
              <a:rPr lang="en-US" dirty="0">
                <a:solidFill>
                  <a:srgbClr val="FF0000"/>
                </a:solidFill>
              </a:rPr>
              <a:t>clients within the Thunder Bay Zone</a:t>
            </a:r>
            <a:r>
              <a:rPr lang="en-US" dirty="0"/>
              <a:t>, travelling to their medical appointments.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400" dirty="0"/>
              <a:t>All other members residing in Ontario must call;</a:t>
            </a:r>
          </a:p>
          <a:p>
            <a:pPr marL="0" indent="0" algn="ctr">
              <a:buNone/>
            </a:pPr>
            <a:r>
              <a:rPr lang="en-US" sz="2400" dirty="0"/>
              <a:t>Non-Insured Health Benefits 1800 640 0642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66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8B58-50D8-45ED-A805-87D175C9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 residing outside  the </a:t>
            </a:r>
            <a:br>
              <a:rPr lang="en-US" dirty="0"/>
            </a:br>
            <a:r>
              <a:rPr lang="en-US" dirty="0"/>
              <a:t>Thunder bay Zone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32FF-9452-4B98-AAF0-8355AD99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Southern Zone Medical Transportation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1 800 881 3921</a:t>
            </a:r>
          </a:p>
          <a:p>
            <a:r>
              <a:rPr lang="en-US" b="1" dirty="0"/>
              <a:t>Sioux Lookout Zone  Medical Transportation  </a:t>
            </a:r>
          </a:p>
          <a:p>
            <a:pPr marL="0" indent="0">
              <a:buNone/>
            </a:pPr>
            <a:r>
              <a:rPr lang="en-US" dirty="0"/>
              <a:t>1 807 737 5820 ( weekdays 8am-4pm)</a:t>
            </a:r>
          </a:p>
          <a:p>
            <a:pPr marL="0" indent="0">
              <a:buNone/>
            </a:pPr>
            <a:r>
              <a:rPr lang="en-US" dirty="0"/>
              <a:t>1 807 737 0828 (weekends and statutory holidays)</a:t>
            </a:r>
          </a:p>
          <a:p>
            <a:pPr marL="0" indent="0">
              <a:buNone/>
            </a:pPr>
            <a:r>
              <a:rPr lang="en-US" dirty="0"/>
              <a:t>1 833 633 8728 (afterhours support)</a:t>
            </a:r>
          </a:p>
          <a:p>
            <a:pPr marL="0" indent="0">
              <a:buNone/>
            </a:pPr>
            <a:endParaRPr lang="en-US" dirty="0"/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650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197</TotalTime>
  <Words>112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Wabun Health Services </vt:lpstr>
      <vt:lpstr>Nihb transportation Program</vt:lpstr>
      <vt:lpstr>Members residing outside  the  Thunder bay Zone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Wabun Health Services</dc:title>
  <dc:creator>Kara Boucher</dc:creator>
  <cp:lastModifiedBy>Kara Boucher</cp:lastModifiedBy>
  <cp:revision>4</cp:revision>
  <dcterms:created xsi:type="dcterms:W3CDTF">2021-04-12T15:33:38Z</dcterms:created>
  <dcterms:modified xsi:type="dcterms:W3CDTF">2021-04-14T20:26:07Z</dcterms:modified>
</cp:coreProperties>
</file>